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BE6618C-41F1-4568-81C0-90A191991B1F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3016-E3DB-4F86-8945-3111CEAB8F3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18C-41F1-4568-81C0-90A191991B1F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3016-E3DB-4F86-8945-3111CEAB8F3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18C-41F1-4568-81C0-90A191991B1F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3016-E3DB-4F86-8945-3111CEAB8F3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18C-41F1-4568-81C0-90A191991B1F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3016-E3DB-4F86-8945-3111CEAB8F31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18C-41F1-4568-81C0-90A191991B1F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3016-E3DB-4F86-8945-3111CEAB8F31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18C-41F1-4568-81C0-90A191991B1F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3016-E3DB-4F86-8945-3111CEAB8F31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18C-41F1-4568-81C0-90A191991B1F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3016-E3DB-4F86-8945-3111CEAB8F3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18C-41F1-4568-81C0-90A191991B1F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3016-E3DB-4F86-8945-3111CEAB8F31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18C-41F1-4568-81C0-90A191991B1F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3016-E3DB-4F86-8945-3111CEAB8F3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18C-41F1-4568-81C0-90A191991B1F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3016-E3DB-4F86-8945-3111CEAB8F3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18C-41F1-4568-81C0-90A191991B1F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3016-E3DB-4F86-8945-3111CEAB8F3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BE6618C-41F1-4568-81C0-90A191991B1F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97A3016-E3DB-4F86-8945-3111CEAB8F31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Sparen en lenen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2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Lineaire lening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Schuld: € 30.000,-</a:t>
            </a:r>
          </a:p>
          <a:p>
            <a:r>
              <a:rPr lang="nl-NL" dirty="0" smtClean="0"/>
              <a:t>Aflossing eind december: € 5.000,-</a:t>
            </a:r>
          </a:p>
          <a:p>
            <a:r>
              <a:rPr lang="nl-NL" dirty="0" smtClean="0"/>
              <a:t>Rente: 6%</a:t>
            </a:r>
          </a:p>
          <a:p>
            <a:endParaRPr lang="nl-NL" dirty="0"/>
          </a:p>
          <a:p>
            <a:r>
              <a:rPr lang="nl-NL" dirty="0" smtClean="0"/>
              <a:t>Rentekosten 1</a:t>
            </a:r>
            <a:r>
              <a:rPr lang="nl-NL" baseline="30000" dirty="0" smtClean="0"/>
              <a:t>e</a:t>
            </a:r>
            <a:r>
              <a:rPr lang="nl-NL" dirty="0" smtClean="0"/>
              <a:t> jaar?</a:t>
            </a:r>
          </a:p>
          <a:p>
            <a:r>
              <a:rPr lang="nl-NL" dirty="0" smtClean="0"/>
              <a:t>Rentekosten 2</a:t>
            </a:r>
            <a:r>
              <a:rPr lang="nl-NL" baseline="30000" dirty="0" smtClean="0"/>
              <a:t>e</a:t>
            </a:r>
            <a:r>
              <a:rPr lang="nl-NL" dirty="0" smtClean="0"/>
              <a:t> jaar?</a:t>
            </a:r>
          </a:p>
          <a:p>
            <a:r>
              <a:rPr lang="nl-NL" dirty="0" smtClean="0"/>
              <a:t>Rentekosten </a:t>
            </a:r>
            <a:r>
              <a:rPr lang="nl-NL" dirty="0"/>
              <a:t>5</a:t>
            </a:r>
            <a:r>
              <a:rPr lang="nl-NL" baseline="30000" dirty="0" smtClean="0"/>
              <a:t>e</a:t>
            </a:r>
            <a:r>
              <a:rPr lang="nl-NL" dirty="0" smtClean="0"/>
              <a:t> jaar?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15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Consumptief krediet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Smart tv Philips t.w.v. € 2.500,-</a:t>
            </a:r>
          </a:p>
          <a:p>
            <a:r>
              <a:rPr lang="nl-NL" dirty="0" smtClean="0"/>
              <a:t>Koop nu op afbetaling!</a:t>
            </a:r>
          </a:p>
          <a:p>
            <a:r>
              <a:rPr lang="nl-NL" dirty="0" smtClean="0"/>
              <a:t>Elke maand € 80,- ( 36 </a:t>
            </a:r>
            <a:r>
              <a:rPr lang="nl-NL" dirty="0" err="1" smtClean="0"/>
              <a:t>mnd</a:t>
            </a:r>
            <a:r>
              <a:rPr lang="nl-NL" dirty="0" smtClean="0"/>
              <a:t> lang)</a:t>
            </a:r>
          </a:p>
          <a:p>
            <a:endParaRPr lang="nl-NL" dirty="0"/>
          </a:p>
          <a:p>
            <a:r>
              <a:rPr lang="nl-NL" dirty="0" smtClean="0"/>
              <a:t>Wat is de rente die je betaald voor de tv?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73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Sparen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Enkelvoudige interest ( rente)</a:t>
            </a:r>
          </a:p>
          <a:p>
            <a:endParaRPr lang="nl-NL" dirty="0"/>
          </a:p>
          <a:p>
            <a:r>
              <a:rPr lang="nl-NL" dirty="0" smtClean="0"/>
              <a:t>Samengestelde interest ( rente)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381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Enkelvoudige interest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€ 1000,- * 0,05 = € 50,-.</a:t>
            </a:r>
          </a:p>
          <a:p>
            <a:pPr indent="0">
              <a:buNone/>
            </a:pPr>
            <a:endParaRPr lang="nl-NL" dirty="0"/>
          </a:p>
          <a:p>
            <a:r>
              <a:rPr lang="nl-NL" dirty="0" smtClean="0"/>
              <a:t>Ik ontvang elk jaar € 50,-. </a:t>
            </a:r>
          </a:p>
          <a:p>
            <a:endParaRPr lang="nl-NL" dirty="0"/>
          </a:p>
          <a:p>
            <a:r>
              <a:rPr lang="nl-NL" dirty="0" smtClean="0"/>
              <a:t>De interestopbrengst blijft elk jaar gelijk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21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Samengestelde interest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Je ontvangt rente op rente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Jaar 1</a:t>
            </a:r>
            <a:endParaRPr lang="nl-NL" dirty="0"/>
          </a:p>
          <a:p>
            <a:r>
              <a:rPr lang="nl-NL" dirty="0" smtClean="0"/>
              <a:t>€ 1000,- * 0,05 = € 50,-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Jaar 2</a:t>
            </a:r>
          </a:p>
          <a:p>
            <a:r>
              <a:rPr lang="nl-NL" dirty="0" smtClean="0"/>
              <a:t>€ 1050 * 0,05 = € 52,50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788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Samengestelde interest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Stel: Ik heb € 20.000,- op de bank staan. Hoeveel staat er na 15 jaar op als de rente 3% is?</a:t>
            </a:r>
          </a:p>
          <a:p>
            <a:endParaRPr lang="nl-NL" dirty="0"/>
          </a:p>
          <a:p>
            <a:r>
              <a:rPr lang="nl-NL" dirty="0" smtClean="0"/>
              <a:t>Stel ik wil over 10 jaar € 30.000,- op mijn spaarrekening hebben. Hoeveel moet ik dan nu op de bank hebben staan bij een vast rentepercentage van 2,5%?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726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Samengestelde interest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EW = CW *</a:t>
            </a:r>
            <a:r>
              <a:rPr lang="nl-NL" dirty="0"/>
              <a:t>(1 + R) </a:t>
            </a:r>
            <a:r>
              <a:rPr lang="nl-NL" baseline="30000" dirty="0" smtClean="0"/>
              <a:t>T </a:t>
            </a:r>
            <a:endParaRPr lang="nl-NL" dirty="0"/>
          </a:p>
          <a:p>
            <a:r>
              <a:rPr lang="nl-NL" dirty="0" smtClean="0"/>
              <a:t>CW = EW : </a:t>
            </a:r>
            <a:r>
              <a:rPr lang="nl-NL" dirty="0" smtClean="0"/>
              <a:t>(1 + R) </a:t>
            </a:r>
            <a:r>
              <a:rPr lang="nl-NL" baseline="30000" dirty="0" smtClean="0"/>
              <a:t>T </a:t>
            </a:r>
          </a:p>
          <a:p>
            <a:endParaRPr lang="nl-NL" baseline="30000" dirty="0"/>
          </a:p>
          <a:p>
            <a:r>
              <a:rPr lang="nl-NL" baseline="30000" dirty="0" smtClean="0"/>
              <a:t>CW= contante waarde ( beginwaarde) </a:t>
            </a:r>
          </a:p>
          <a:p>
            <a:r>
              <a:rPr lang="nl-NL" baseline="30000" dirty="0" smtClean="0"/>
              <a:t>EW = eindwaarde </a:t>
            </a:r>
            <a:endParaRPr lang="nl-NL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283048"/>
              </p:ext>
            </p:extLst>
          </p:nvPr>
        </p:nvGraphicFramePr>
        <p:xfrm>
          <a:off x="5384800" y="3251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4800" y="3251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99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Samengestelde interest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Ik heb nu €10.000,- op de bank staan en dit bedrag wil ik in 20 jaar verdubbelen zonder geld te storten. Wat moet het rentepercentage minimaal zijn?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127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Ik stort 2 keer hetzelfde bedrag. 1 keer in het eerste jaar en 1 keer in het 10</a:t>
            </a:r>
            <a:r>
              <a:rPr lang="nl-NL" baseline="30000" dirty="0" smtClean="0"/>
              <a:t>e</a:t>
            </a:r>
            <a:r>
              <a:rPr lang="nl-NL" dirty="0" smtClean="0"/>
              <a:t> jaar. De interest is 3,7%. Ik wil na 20 jaar € 20.000,- op de bank hebben staan.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Wat is het bedrag dat ik tweemaal moet storten?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421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Lineaire lening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Consumptief krediet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69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Zwarte das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</TotalTime>
  <Words>310</Words>
  <Application>Microsoft Office PowerPoint</Application>
  <PresentationFormat>Diavoorstelling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Couture</vt:lpstr>
      <vt:lpstr>MathType 6.0 Equation</vt:lpstr>
      <vt:lpstr>Sparen en lenen</vt:lpstr>
      <vt:lpstr>Sparen</vt:lpstr>
      <vt:lpstr>Enkelvoudige interest</vt:lpstr>
      <vt:lpstr>Samengestelde interest </vt:lpstr>
      <vt:lpstr>Samengestelde interest</vt:lpstr>
      <vt:lpstr>Samengestelde interest </vt:lpstr>
      <vt:lpstr>Samengestelde interest </vt:lpstr>
      <vt:lpstr>Examenvraag</vt:lpstr>
      <vt:lpstr>Lenen</vt:lpstr>
      <vt:lpstr>Lineaire lening</vt:lpstr>
      <vt:lpstr>Consumptief krediet </vt:lpstr>
    </vt:vector>
  </TitlesOfParts>
  <Company>GO|ON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Sparen en lenen</dc:title>
  <dc:creator>Alberts, R.J.</dc:creator>
  <cp:lastModifiedBy>Alberts, R.J.</cp:lastModifiedBy>
  <cp:revision>3</cp:revision>
  <dcterms:created xsi:type="dcterms:W3CDTF">2015-12-08T10:31:06Z</dcterms:created>
  <dcterms:modified xsi:type="dcterms:W3CDTF">2015-12-08T10:54:38Z</dcterms:modified>
</cp:coreProperties>
</file>